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1" r:id="rId1"/>
  </p:sldMasterIdLst>
  <p:notesMasterIdLst>
    <p:notesMasterId r:id="rId12"/>
  </p:notesMasterIdLst>
  <p:sldIdLst>
    <p:sldId id="256" r:id="rId2"/>
    <p:sldId id="311" r:id="rId3"/>
    <p:sldId id="329" r:id="rId4"/>
    <p:sldId id="310" r:id="rId5"/>
    <p:sldId id="312" r:id="rId6"/>
    <p:sldId id="330" r:id="rId7"/>
    <p:sldId id="331" r:id="rId8"/>
    <p:sldId id="332" r:id="rId9"/>
    <p:sldId id="328" r:id="rId10"/>
    <p:sldId id="265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FA0C03-533A-4047-B59F-4C80C91A29C9}">
  <a:tblStyle styleId="{EAFA0C03-533A-4047-B59F-4C80C91A29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91" autoAdjust="0"/>
  </p:normalViewPr>
  <p:slideViewPr>
    <p:cSldViewPr snapToGrid="0">
      <p:cViewPr varScale="1">
        <p:scale>
          <a:sx n="92" d="100"/>
          <a:sy n="92" d="100"/>
        </p:scale>
        <p:origin x="10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agenda today.  We will do introductions, a quick poll – go over instructor resources and then hear from our experts who are sharing best practices .  Then we will hear a little about break out rooms and </a:t>
            </a:r>
            <a:r>
              <a:rPr lang="en-US"/>
              <a:t>a wrap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DC4E-4804-4DB7-B01E-36E730C825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2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7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28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29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707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8787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550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8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9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152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95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584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695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467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682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0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084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761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41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470" descr="White bulbs with a yellow one standing out">
            <a:extLst>
              <a:ext uri="{FF2B5EF4-FFF2-40B4-BE49-F238E27FC236}">
                <a16:creationId xmlns:a16="http://schemas.microsoft.com/office/drawing/2014/main" id="{22B08222-E27C-A283-CE0E-D5CC8F455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799" b="1293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69" name="Google Shape;469;p33"/>
          <p:cNvSpPr txBox="1">
            <a:spLocks noGrp="1"/>
          </p:cNvSpPr>
          <p:nvPr>
            <p:ph type="title"/>
          </p:nvPr>
        </p:nvSpPr>
        <p:spPr>
          <a:xfrm>
            <a:off x="795648" y="1085850"/>
            <a:ext cx="6689812" cy="3486150"/>
          </a:xfrm>
        </p:spPr>
        <p:txBody>
          <a:bodyPr spcFirstLastPara="1" vert="horz" lIns="91440" tIns="45720" rIns="91440" bIns="45720" rtlCol="0" anchor="b" anchorCtr="1">
            <a:normAutofit/>
          </a:bodyPr>
          <a:lstStyle/>
          <a:p>
            <a:pPr algn="l"/>
            <a:r>
              <a:rPr lang="en-US" sz="2400" b="1" cap="all" spc="200" baseline="0" dirty="0"/>
              <a:t>NCDA TEC</a:t>
            </a:r>
            <a:br>
              <a:rPr lang="en-US" sz="2400" b="1" cap="all" spc="200" baseline="0" dirty="0"/>
            </a:br>
            <a:br>
              <a:rPr lang="en-US" sz="2400" b="1" cap="all" spc="200" baseline="0" dirty="0"/>
            </a:br>
            <a:r>
              <a:rPr lang="en-US" sz="2400" b="1" cap="all" spc="200" baseline="0" dirty="0"/>
              <a:t>Keri </a:t>
            </a:r>
            <a:r>
              <a:rPr lang="en-US" sz="2400" b="1" cap="all" spc="200" baseline="0" dirty="0" err="1"/>
              <a:t>AAver</a:t>
            </a:r>
            <a:r>
              <a:rPr lang="en-US" sz="2400" b="1" cap="all" spc="200" baseline="0" dirty="0"/>
              <a:t> and Mark Danaher</a:t>
            </a:r>
            <a:br>
              <a:rPr lang="en-US" sz="2400" b="1" cap="all" spc="200" baseline="0" dirty="0"/>
            </a:br>
            <a:br>
              <a:rPr lang="en-US" sz="2400" b="1" cap="all" spc="200" baseline="0" dirty="0"/>
            </a:br>
            <a:r>
              <a:rPr lang="en-US" sz="2400" b="1" cap="all" spc="200" dirty="0"/>
              <a:t>Designing and Implementing Career Planning Services</a:t>
            </a:r>
            <a:br>
              <a:rPr lang="en-US" sz="2400" b="1" u="none" strike="noStrike" baseline="0" dirty="0"/>
            </a:br>
            <a:br>
              <a:rPr lang="en-US" sz="2400" b="1" u="none" strike="noStrike" baseline="0" dirty="0"/>
            </a:br>
            <a:r>
              <a:rPr lang="en-US" sz="2400" b="1" u="none" strike="noStrike" baseline="0" dirty="0"/>
              <a:t>CHAPTER 9</a:t>
            </a:r>
            <a:endParaRPr lang="en-US" sz="2400" b="1" cap="all" spc="200" baseline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4 Types of Interview Questions Employers Ask | Robert Half">
            <a:extLst>
              <a:ext uri="{FF2B5EF4-FFF2-40B4-BE49-F238E27FC236}">
                <a16:creationId xmlns:a16="http://schemas.microsoft.com/office/drawing/2014/main" id="{4001E406-A662-494F-A58F-C11DBC7EE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1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1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085E-053A-4ED0-B06A-A99B8F9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49"/>
            <a:ext cx="4641143" cy="12167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PRESENTERS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ECD0DA-15EA-425A-ACA2-307EADBF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365662"/>
            <a:ext cx="4641142" cy="3302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Keri Aaver, CCSP, GCDF, NCDA FCD-Instructor since 2016. Owner of Careerwise Consulting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Mark Danaher,  CCSP, FCD &amp; SCDA Master Trainer since 2006. Owner of Careers By Design.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4" descr="Yellow paper ship leading among white ships">
            <a:extLst>
              <a:ext uri="{FF2B5EF4-FFF2-40B4-BE49-F238E27FC236}">
                <a16:creationId xmlns:a16="http://schemas.microsoft.com/office/drawing/2014/main" id="{BFED1BD7-1F93-8D84-C4BD-EB129937B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49" r="4142"/>
          <a:stretch/>
        </p:blipFill>
        <p:spPr>
          <a:xfrm>
            <a:off x="5421881" y="10"/>
            <a:ext cx="3722434" cy="514349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534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4CD274C1-8446-55B2-3AB7-DE42E9D90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583" b="230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D4BED-7DA7-ACFB-490A-9280BFE3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405245"/>
            <a:ext cx="8585860" cy="1079171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 ITEMS FOR FCD INSTRUCTORs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B2C0-F58E-6B6A-41C1-CE2E5692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21" y="1757548"/>
            <a:ext cx="7374575" cy="2980707"/>
          </a:xfrm>
        </p:spPr>
        <p:txBody>
          <a:bodyPr>
            <a:noAutofit/>
          </a:bodyPr>
          <a:lstStyle/>
          <a:p>
            <a:r>
              <a:rPr lang="en-US" sz="2800" dirty="0"/>
              <a:t>Minimum Price Public Course:  $950</a:t>
            </a:r>
          </a:p>
          <a:p>
            <a:r>
              <a:rPr lang="en-US" sz="2800" dirty="0"/>
              <a:t>Minimum F2F Hours:  24</a:t>
            </a:r>
          </a:p>
          <a:p>
            <a:r>
              <a:rPr lang="en-US" sz="2800" dirty="0"/>
              <a:t>Cover the 12 Career Competencies</a:t>
            </a:r>
          </a:p>
          <a:p>
            <a:r>
              <a:rPr lang="en-US" sz="2800" dirty="0"/>
              <a:t>One Manual &amp; Certificate Program Purchase per FCD Student</a:t>
            </a:r>
          </a:p>
          <a:p>
            <a:pPr lvl="1"/>
            <a:r>
              <a:rPr lang="en-US" sz="2800" dirty="0"/>
              <a:t>Price $250</a:t>
            </a:r>
          </a:p>
        </p:txBody>
      </p:sp>
    </p:spTree>
    <p:extLst>
      <p:ext uri="{BB962C8B-B14F-4D97-AF65-F5344CB8AC3E}">
        <p14:creationId xmlns:p14="http://schemas.microsoft.com/office/powerpoint/2010/main" val="2450690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FCE7-8E6F-4237-9B00-1E1B0245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480059"/>
            <a:ext cx="2551898" cy="395418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AC35-F1D6-4488-9437-4E899BA1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077" y="480059"/>
            <a:ext cx="5162304" cy="21260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NCDA Instructor Resources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Best Practices</a:t>
            </a:r>
          </a:p>
          <a:p>
            <a:pPr marL="887016" lvl="1" indent="-255985">
              <a:lnSpc>
                <a:spcPct val="90000"/>
              </a:lnSpc>
              <a:buClr>
                <a:schemeClr val="bg1"/>
              </a:buClr>
            </a:pPr>
            <a:r>
              <a:rPr lang="en-US" sz="2000" dirty="0"/>
              <a:t>Keri Aaver</a:t>
            </a:r>
          </a:p>
          <a:p>
            <a:pPr marL="887016" lvl="1" indent="-255985">
              <a:lnSpc>
                <a:spcPct val="90000"/>
              </a:lnSpc>
              <a:buClr>
                <a:schemeClr val="bg1"/>
              </a:buClr>
            </a:pPr>
            <a:r>
              <a:rPr lang="en-US" sz="2000" dirty="0"/>
              <a:t>Mark Danaher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000" dirty="0"/>
              <a:t>Breakout Rooms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Wrap up</a:t>
            </a:r>
          </a:p>
        </p:txBody>
      </p:sp>
      <p:pic>
        <p:nvPicPr>
          <p:cNvPr id="4" name="Picture 4" descr="National Career Development Association 🇺🇸 (@ncdaCareer) / Twitter">
            <a:extLst>
              <a:ext uri="{FF2B5EF4-FFF2-40B4-BE49-F238E27FC236}">
                <a16:creationId xmlns:a16="http://schemas.microsoft.com/office/drawing/2014/main" id="{9B41A85A-DCC6-03F0-814D-3124DB0B0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9" b="23708"/>
          <a:stretch/>
        </p:blipFill>
        <p:spPr bwMode="auto">
          <a:xfrm>
            <a:off x="3504077" y="3833384"/>
            <a:ext cx="2271080" cy="12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4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Know if Job Sharing is Right for You | FlexJobs">
            <a:extLst>
              <a:ext uri="{FF2B5EF4-FFF2-40B4-BE49-F238E27FC236}">
                <a16:creationId xmlns:a16="http://schemas.microsoft.com/office/drawing/2014/main" id="{E693D069-B8DA-472E-9F12-247B397CB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28558"/>
          <a:stretch/>
        </p:blipFill>
        <p:spPr bwMode="auto">
          <a:xfrm>
            <a:off x="20" y="10"/>
            <a:ext cx="9143980" cy="31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F866A-8F2E-4B97-92F6-BF426EC15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3650554"/>
            <a:ext cx="6743700" cy="1234319"/>
          </a:xfrm>
        </p:spPr>
        <p:txBody>
          <a:bodyPr spcFirstLastPara="1" vert="horz" lIns="205740" tIns="137160" rIns="205740" bIns="137160" rtlCol="0" anchorCtr="1">
            <a:normAutofit fontScale="90000"/>
          </a:bodyPr>
          <a:lstStyle/>
          <a:p>
            <a:pPr algn="ctr"/>
            <a:r>
              <a:rPr lang="en-US" b="1" dirty="0"/>
              <a:t>SHARING OF </a:t>
            </a:r>
            <a:br>
              <a:rPr lang="en-US" b="1" dirty="0"/>
            </a:br>
            <a:r>
              <a:rPr lang="en-US" b="1" dirty="0"/>
              <a:t>BEST PRACTICE</a:t>
            </a:r>
          </a:p>
        </p:txBody>
      </p:sp>
    </p:spTree>
    <p:extLst>
      <p:ext uri="{BB962C8B-B14F-4D97-AF65-F5344CB8AC3E}">
        <p14:creationId xmlns:p14="http://schemas.microsoft.com/office/powerpoint/2010/main" val="4014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92FA-CEB6-DC1A-0DE7-770DD2D1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Your Services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E9E9-93F1-B24B-CCF1-43DD20B7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1539689"/>
            <a:ext cx="7698999" cy="314661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Elevator Pitch:</a:t>
            </a:r>
          </a:p>
          <a:p>
            <a:pPr marL="628650" lvl="1" indent="-285750"/>
            <a:r>
              <a:rPr lang="en-US" sz="3600" b="1" i="0" dirty="0">
                <a:effectLst/>
                <a:latin typeface="YouTube Sans"/>
              </a:rPr>
              <a:t>6 Elevator Pitches for the 21st Century</a:t>
            </a:r>
          </a:p>
          <a:p>
            <a:pPr marL="342900" lvl="1" indent="0">
              <a:buNone/>
            </a:pPr>
            <a:endParaRPr lang="en-US" sz="2650" dirty="0"/>
          </a:p>
          <a:p>
            <a:pPr marL="342900" lvl="1" indent="0">
              <a:buNone/>
            </a:pPr>
            <a:endParaRPr lang="en-US" sz="2650" dirty="0"/>
          </a:p>
          <a:p>
            <a:pPr lvl="1"/>
            <a:r>
              <a:rPr lang="en-US" sz="2400" b="1" dirty="0"/>
              <a:t>https://www.youtube.com/watch?v=XvxtC60V6kc</a:t>
            </a:r>
          </a:p>
          <a:p>
            <a:pPr marL="342900" lvl="1" indent="0">
              <a:buNone/>
            </a:pPr>
            <a:r>
              <a:rPr lang="en-US" sz="2400" b="1" dirty="0"/>
              <a:t>													</a:t>
            </a:r>
          </a:p>
          <a:p>
            <a:pPr marL="342900" lvl="1" indent="0">
              <a:buNone/>
            </a:pPr>
            <a:r>
              <a:rPr lang="en-US" sz="2400" b="1" dirty="0"/>
              <a:t>															Mark Danaher</a:t>
            </a:r>
          </a:p>
        </p:txBody>
      </p:sp>
    </p:spTree>
    <p:extLst>
      <p:ext uri="{BB962C8B-B14F-4D97-AF65-F5344CB8AC3E}">
        <p14:creationId xmlns:p14="http://schemas.microsoft.com/office/powerpoint/2010/main" val="115424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3FD3-0FA4-16AB-A8A6-057458E2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5" y="471949"/>
            <a:ext cx="3575604" cy="1231490"/>
          </a:xfrm>
        </p:spPr>
        <p:txBody>
          <a:bodyPr>
            <a:normAutofit/>
          </a:bodyPr>
          <a:lstStyle/>
          <a:p>
            <a:r>
              <a:rPr lang="en-US"/>
              <a:t>Chapter 9 Discussion Focus</a:t>
            </a:r>
            <a:endParaRPr lang="en-US" dirty="0"/>
          </a:p>
        </p:txBody>
      </p:sp>
      <p:pic>
        <p:nvPicPr>
          <p:cNvPr id="7" name="Picture 4" descr="A group of multi coloured wooden stick figures">
            <a:extLst>
              <a:ext uri="{FF2B5EF4-FFF2-40B4-BE49-F238E27FC236}">
                <a16:creationId xmlns:a16="http://schemas.microsoft.com/office/drawing/2014/main" id="{6AB5D768-E9E6-00EF-C704-7BCCB00A6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4" r="33668" b="2"/>
          <a:stretch/>
        </p:blipFill>
        <p:spPr>
          <a:xfrm>
            <a:off x="20" y="10"/>
            <a:ext cx="3475989" cy="5143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B554E-E3C5-8A0B-7325-A1D53655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85" y="1593273"/>
            <a:ext cx="3575604" cy="2857499"/>
          </a:xfrm>
        </p:spPr>
        <p:txBody>
          <a:bodyPr>
            <a:normAutofit/>
          </a:bodyPr>
          <a:lstStyle/>
          <a:p>
            <a:r>
              <a:rPr lang="en-US" dirty="0"/>
              <a:t>Program Management and Improvements</a:t>
            </a:r>
          </a:p>
          <a:p>
            <a:r>
              <a:rPr lang="en-US" dirty="0"/>
              <a:t>Promotion &amp; Public Relations</a:t>
            </a:r>
          </a:p>
          <a:p>
            <a:r>
              <a:rPr lang="en-US" dirty="0"/>
              <a:t>Labor Market Information and Resources</a:t>
            </a:r>
          </a:p>
          <a:p>
            <a:r>
              <a:rPr lang="en-US" dirty="0"/>
              <a:t>Consultation</a:t>
            </a:r>
          </a:p>
          <a:p>
            <a:endParaRPr lang="en-US" dirty="0"/>
          </a:p>
          <a:p>
            <a:pPr lvl="1"/>
            <a:r>
              <a:rPr lang="en-US" dirty="0"/>
              <a:t>What’s missing? </a:t>
            </a:r>
          </a:p>
          <a:p>
            <a:pPr lvl="1"/>
            <a:r>
              <a:rPr lang="en-US" dirty="0"/>
              <a:t>What would you like more of?</a:t>
            </a:r>
          </a:p>
        </p:txBody>
      </p:sp>
    </p:spTree>
    <p:extLst>
      <p:ext uri="{BB962C8B-B14F-4D97-AF65-F5344CB8AC3E}">
        <p14:creationId xmlns:p14="http://schemas.microsoft.com/office/powerpoint/2010/main" val="139395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5CBCAA4-61A9-0E3A-3D6E-D8923709FC90}"/>
              </a:ext>
            </a:extLst>
          </p:cNvPr>
          <p:cNvSpPr/>
          <p:nvPr/>
        </p:nvSpPr>
        <p:spPr>
          <a:xfrm>
            <a:off x="7031182" y="2632365"/>
            <a:ext cx="1731817" cy="17318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EC7CC-46A7-98DA-AE63-303D7DB9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8278416" cy="1050398"/>
          </a:xfrm>
        </p:spPr>
        <p:txBody>
          <a:bodyPr/>
          <a:lstStyle/>
          <a:p>
            <a:r>
              <a:rPr lang="en-US" dirty="0"/>
              <a:t>CareerWise Keys to Successful Design and Implementation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0D29-A515-55A2-7AE2-31FE623C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475656"/>
          </a:xfrm>
        </p:spPr>
        <p:txBody>
          <a:bodyPr/>
          <a:lstStyle/>
          <a:p>
            <a:r>
              <a:rPr lang="en-US" dirty="0"/>
              <a:t>Client input – Ask first and then design</a:t>
            </a:r>
          </a:p>
          <a:p>
            <a:r>
              <a:rPr lang="en-US" dirty="0"/>
              <a:t>Clear process flow</a:t>
            </a:r>
          </a:p>
          <a:p>
            <a:pPr lvl="1"/>
            <a:r>
              <a:rPr lang="en-US" dirty="0"/>
              <a:t>Client can identify where they are in the process and progress they are making</a:t>
            </a:r>
          </a:p>
          <a:p>
            <a:pPr lvl="1"/>
            <a:r>
              <a:rPr lang="en-US" dirty="0"/>
              <a:t>Helps to maintain motivation</a:t>
            </a:r>
          </a:p>
          <a:p>
            <a:r>
              <a:rPr lang="en-US" dirty="0"/>
              <a:t>Lead with strengths vs. barriers</a:t>
            </a:r>
          </a:p>
          <a:p>
            <a:pPr lvl="1"/>
            <a:r>
              <a:rPr lang="en-US" dirty="0"/>
              <a:t>Immediate engagement and positive association with center</a:t>
            </a:r>
          </a:p>
          <a:p>
            <a:r>
              <a:rPr lang="en-US" dirty="0"/>
              <a:t>Always be interviewing partners</a:t>
            </a:r>
          </a:p>
          <a:p>
            <a:r>
              <a:rPr lang="en-US" dirty="0"/>
              <a:t>Ongoing Client Satisfaction Surveys</a:t>
            </a:r>
          </a:p>
          <a:p>
            <a:r>
              <a:rPr lang="en-US" dirty="0"/>
              <a:t>Custom Focus for FCD Training – Who is your ideal avatar?</a:t>
            </a:r>
          </a:p>
          <a:p>
            <a:r>
              <a:rPr lang="en-US" dirty="0"/>
              <a:t>24/7 Support Resources – On-Demand/Anytime/Anywhere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E978D71-E8F5-125D-142F-B1C69108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2183721"/>
            <a:ext cx="2620241" cy="26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1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9F11-3CA4-4EF8-B5D3-7074B281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1" y="471949"/>
            <a:ext cx="4687338" cy="123149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>
                <a:effectLst/>
                <a:latin typeface="Gill Sans"/>
              </a:rPr>
              <a:t>BREAKROOMS</a:t>
            </a:r>
            <a:endParaRPr lang="en-US" b="1"/>
          </a:p>
        </p:txBody>
      </p:sp>
      <p:pic>
        <p:nvPicPr>
          <p:cNvPr id="8194" name="Picture 2" descr="Should Breakout Rooms be Mandatory? – The Day Creek Howl">
            <a:extLst>
              <a:ext uri="{FF2B5EF4-FFF2-40B4-BE49-F238E27FC236}">
                <a16:creationId xmlns:a16="http://schemas.microsoft.com/office/drawing/2014/main" id="{CD609C05-8DE6-4C69-9F0E-0B368EDE8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r="26882" b="1"/>
          <a:stretch/>
        </p:blipFill>
        <p:spPr bwMode="auto">
          <a:xfrm>
            <a:off x="5661114" y="10"/>
            <a:ext cx="3484993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7FBD-BD57-4425-9A49-21CF6247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1" y="1223158"/>
            <a:ext cx="4687338" cy="3463141"/>
          </a:xfrm>
        </p:spPr>
        <p:txBody>
          <a:bodyPr>
            <a:normAutofit/>
          </a:bodyPr>
          <a:lstStyle/>
          <a:p>
            <a:pPr marL="347663" indent="-34766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4 – 5 People per room</a:t>
            </a:r>
          </a:p>
          <a:p>
            <a:pPr marL="347663" indent="-34766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Introduce Yourselves</a:t>
            </a:r>
          </a:p>
          <a:p>
            <a:pPr marL="347663" indent="-34766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Come up with 2 - 3 ideas for Chap</a:t>
            </a:r>
            <a:r>
              <a:rPr lang="en-US" sz="2000" b="1" dirty="0"/>
              <a:t>ter 9, Programming and Marketing</a:t>
            </a:r>
          </a:p>
          <a:p>
            <a:pPr marL="347663" indent="-34766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Skills </a:t>
            </a:r>
            <a:r>
              <a:rPr lang="en-US" sz="2000" b="1" i="0" u="none" strike="noStrike" dirty="0">
                <a:effectLst/>
              </a:rPr>
              <a:t>activities that could be done either synchronously or asynchronously</a:t>
            </a:r>
          </a:p>
          <a:p>
            <a:pPr marL="347663" indent="-34766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Report Out Your Ideas in Main Room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86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7" ma:contentTypeDescription="Create a new document." ma:contentTypeScope="" ma:versionID="b01157af29bce3e48030c6a6bf0c5d41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7965c95c3b08a2084f1f2591fea45e7a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2b2c09-c5b9-4655-8a89-32d2a793e0c0">
      <Terms xmlns="http://schemas.microsoft.com/office/infopath/2007/PartnerControls"/>
    </lcf76f155ced4ddcb4097134ff3c332f>
    <TaxCatchAll xmlns="054655c4-386f-4d2b-a9a1-67652d452fa0" xsi:nil="true"/>
  </documentManagement>
</p:properties>
</file>

<file path=customXml/itemProps1.xml><?xml version="1.0" encoding="utf-8"?>
<ds:datastoreItem xmlns:ds="http://schemas.openxmlformats.org/officeDocument/2006/customXml" ds:itemID="{AA6693BD-432C-4712-AEAA-DC48072149CC}"/>
</file>

<file path=customXml/itemProps2.xml><?xml version="1.0" encoding="utf-8"?>
<ds:datastoreItem xmlns:ds="http://schemas.openxmlformats.org/officeDocument/2006/customXml" ds:itemID="{D99E01DC-856D-4ABE-957C-9B662A2102EA}"/>
</file>

<file path=customXml/itemProps3.xml><?xml version="1.0" encoding="utf-8"?>
<ds:datastoreItem xmlns:ds="http://schemas.openxmlformats.org/officeDocument/2006/customXml" ds:itemID="{B7CA27B2-0B8F-48C9-9167-A27C78B2513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5868</TotalTime>
  <Words>362</Words>
  <Application>Microsoft Office PowerPoint</Application>
  <PresentationFormat>On-screen Show (16:9)</PresentationFormat>
  <Paragraphs>56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 3</vt:lpstr>
      <vt:lpstr>Century Gothic</vt:lpstr>
      <vt:lpstr>Arial</vt:lpstr>
      <vt:lpstr>YouTube Sans</vt:lpstr>
      <vt:lpstr>Gill Sans</vt:lpstr>
      <vt:lpstr>Ion</vt:lpstr>
      <vt:lpstr>NCDA TEC  Keri AAver and Mark Danaher  Designing and Implementing Career Planning Services  CHAPTER 9</vt:lpstr>
      <vt:lpstr>PRESENTERS</vt:lpstr>
      <vt:lpstr>KEY ITEMS FOR FCD INSTRUCTORs</vt:lpstr>
      <vt:lpstr>Agenda</vt:lpstr>
      <vt:lpstr>SHARING OF  BEST PRACTICE</vt:lpstr>
      <vt:lpstr>Marketing Your Services </vt:lpstr>
      <vt:lpstr>Chapter 9 Discussion Focus</vt:lpstr>
      <vt:lpstr>CareerWise Keys to Successful Design and Implementation of Services</vt:lpstr>
      <vt:lpstr>BREAKROOMS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TEC Jim Peacock and Mark Danaher</dc:title>
  <dc:creator>Mark Danaher</dc:creator>
  <cp:lastModifiedBy>Mary Ann Powell</cp:lastModifiedBy>
  <cp:revision>21</cp:revision>
  <dcterms:modified xsi:type="dcterms:W3CDTF">2023-07-19T17:14:34Z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0x010100F78134802E893143A4AC568FD603A4DB</vt:lpwstr>
  </property>
</Properties>
</file>